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  <p:sldMasterId id="2147483657" r:id="rId4"/>
  </p:sldMasterIdLst>
  <p:sldIdLst>
    <p:sldId id="265" r:id="rId5"/>
    <p:sldId id="257" r:id="rId6"/>
    <p:sldId id="258" r:id="rId7"/>
    <p:sldId id="259" r:id="rId8"/>
    <p:sldId id="260" r:id="rId9"/>
    <p:sldId id="261" r:id="rId10"/>
    <p:sldId id="262" r:id="rId11"/>
    <p:sldId id="268" r:id="rId12"/>
    <p:sldId id="269" r:id="rId13"/>
    <p:sldId id="270" r:id="rId14"/>
    <p:sldId id="264" r:id="rId15"/>
    <p:sldId id="266" r:id="rId16"/>
    <p:sldId id="267" r:id="rId17"/>
  </p:sldIdLst>
  <p:sldSz cx="6858000" cy="9906000" type="A4"/>
  <p:notesSz cx="9906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276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emf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emf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7" Type="http://schemas.openxmlformats.org/officeDocument/2006/relationships/theme" Target="../theme/theme3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乔二海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男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42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2025年12月</a:t>
            </a:r>
            <a:r>
              <a:rPr lang="en-US" altLang="zh-CN" dirty="0"/>
              <a:t>19</a:t>
            </a:r>
            <a:r>
              <a:rPr lang="zh-CN" altLang="en-US" dirty="0"/>
              <a:t>日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4911" y="1024570"/>
            <a:ext cx="6015210" cy="80973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81513"/>
            <a:ext cx="6858000" cy="857180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 hasCustomPrompt="1"/>
          </p:nvPr>
        </p:nvSpPr>
        <p:spPr>
          <a:xfrm>
            <a:off x="831215" y="850900"/>
            <a:ext cx="5369560" cy="7553325"/>
          </a:xfrm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存在问题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血常规异常，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WBC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减少，淋巴细胞比例升高，病毒感染可能。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建议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1.1-2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周后复查血常规，观察白细胞及分类变化。判断指标是否为一过性异常。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注意休息，避免劳累，减少感染风险。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若出现发热、乏力、反复感染等症状，建议及时到血液科或感染科就诊。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检查日期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2025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日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主检医生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: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谈亚利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48827" y="901059"/>
            <a:ext cx="5971068" cy="84104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304" y="903382"/>
            <a:ext cx="6566053" cy="83948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0506" y="914399"/>
            <a:ext cx="6323681" cy="83838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4405" y="908203"/>
            <a:ext cx="6323681" cy="8420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8810" y="1000125"/>
            <a:ext cx="5971142" cy="825404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3725" y="1035587"/>
            <a:ext cx="5772839" cy="81414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759" y="903383"/>
            <a:ext cx="5761821" cy="827366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8810" y="1046602"/>
            <a:ext cx="5916057" cy="81414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WPS 演示</Application>
  <PresentationFormat>A4 纸张(210x297 毫米)</PresentationFormat>
  <Paragraphs>35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宋体</vt:lpstr>
      <vt:lpstr>Wingdings</vt:lpstr>
      <vt:lpstr>微软雅黑 Light</vt:lpstr>
      <vt:lpstr>微软雅黑</vt:lpstr>
      <vt:lpstr>等线</vt:lpstr>
      <vt:lpstr>Arial Unicode MS</vt:lpstr>
      <vt:lpstr>等线 Light</vt:lpstr>
      <vt:lpstr>Calibri</vt:lpstr>
      <vt:lpstr>Office Theme</vt:lpstr>
      <vt:lpstr>自定义设计方案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Health Manage AI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 员工体检报告</dc:title>
  <dc:creator>Health Manage AI</dc:creator>
  <dc:subject>员工体检报告</dc:subject>
  <cp:lastModifiedBy>王大霏</cp:lastModifiedBy>
  <cp:revision>20</cp:revision>
  <dcterms:created xsi:type="dcterms:W3CDTF">2025-12-03T01:56:00Z</dcterms:created>
  <dcterms:modified xsi:type="dcterms:W3CDTF">2025-12-22T05:45:53Z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B69458E720814444A23278A5C651204D</vt:lpwstr>
  </property>
  <property fmtid="{D5CDD505-2E9C-101B-9397-08002B2CF9AE}" pid="3" name="KSOProductBuildVer">
    <vt:lpwstr>2052-12.1.0.21915</vt:lpwstr>
  </property>
</Properties>
</file>